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3F16F-C5D0-285A-8B83-C84754ED3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F88DB-2A84-E50D-8F5A-47BB8C97F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04F2E-6F4F-DDCA-1B8E-385B285C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6ED85-8815-A82C-2D76-A8567A336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F860-BC11-652E-060B-B7086557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649C-EF22-C68C-17B4-359839E9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0917E-185F-C983-4A81-9F270F4C0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02CD5-998C-54DC-01F7-17ED4774A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26C19-5169-FACB-6121-A7F4AC97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46F35-CB95-1093-5451-471C7810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1A76F1-D484-4931-CEC5-03FF0D37B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34D64-971F-A44D-9312-4C104BD50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7F856-F504-A32D-B641-817233CCE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A5A2C-C283-94A2-45BE-D3E48605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7F087-09F4-5A37-2EBA-202D82A9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3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FDB7E-5CB3-1862-EC24-C1A413B3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9155A-CA34-011A-B743-F5FA6E00C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07D43-B354-E07E-25D8-7B98F916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385E3-AA3B-2ECA-9F4F-1250CFAA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155B-839C-38F9-985F-FAA6B00E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0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F4A0-8961-99DE-F184-D8A9D140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2265-6197-ED1F-6A9B-7FD40CFB4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DDA5B-239F-1D3F-9A6E-0AB60E65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2321C-0C16-DC38-488D-499269DAA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139A-0BBD-09A3-9A3A-7039DC4E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81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ACE5-2A31-90CD-1964-4E46158E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E0044-0A43-ACA1-4EF4-96CC2CF87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49DA-A156-4123-D7CC-4D499C116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96363-C8FC-FAED-5426-22830102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70247-A203-FBE4-489B-6C2AB151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7F1C4-2A4D-C880-31D8-56EED985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7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7E402-F671-3714-647E-F6BE891CE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A902D-2C5A-8375-9A22-78147F084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6FD17-6163-6774-E064-0CE2E3CAF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FA81C-180E-C2F9-3193-08BAD8584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98D18-6AB3-590B-4F92-04F04FC948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D21F7D-EBCE-C6A3-4339-E288B14C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041FED-1FE7-39A4-01F1-75D7824C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9CD52-981B-6447-911E-91478A70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7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9C02D-0CCE-0E0A-0F84-563E6295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9F2AD-E6D0-6360-5C9D-CD236BF4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E72BC-7A93-D88B-347C-7A48EAF3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C4215-A7FC-0D61-80DE-B99ABACE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3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46B47-E3D9-22E8-AE33-3361BF83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82AB7-5169-5F64-2ABB-1230BBDA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5EC00-B085-E6C8-8A10-0BBCD537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3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5D030-A850-ACAB-A75C-40C3F7A1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3D51B-E9F5-533A-A974-64F02E2A1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C80D5-8F81-CBA1-B46D-CC84A9A6C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8BF52-A3FA-68D5-C6DB-DEB757BE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CAACA-D8C8-C5EB-8230-FE4A741B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72803-31C5-D3F5-E2D6-B14D51442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8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28E6-3B81-2E29-DFC5-DCCEF9E7B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CB8C38-72E3-6B8E-C469-DDB5021C2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6BC52-380E-F406-3939-B362202B7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5AE60-6AB8-E40B-6E5F-A5680E86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92130-35CF-EB0B-1369-D375D800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E265A-3EF6-F5C6-8576-9EA9F650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2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E0C24-27ED-6C96-4DA6-9E369F97C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466AD-6681-4409-7601-27A597C20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0473D-B811-0CEA-4DB7-2ED4F9231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658B-A864-4449-9A53-0CC9BACFC48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F1DB-94C9-33A4-247E-24F9CC79C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35D10-DC27-8B4C-3A75-42FBB49D2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ACD8A-F01E-4247-A781-966DD4C7E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4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ED27-D0BC-6EBB-2537-A66D6E868E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E38DB-A0E1-1168-3765-5FDAC05A4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CAF Personnel Records Review">
            <a:hlinkClick r:id="" action="ppaction://media"/>
            <a:extLst>
              <a:ext uri="{FF2B5EF4-FFF2-40B4-BE49-F238E27FC236}">
                <a16:creationId xmlns:a16="http://schemas.microsoft.com/office/drawing/2014/main" id="{BB04BE1F-A2A8-12BE-9449-387AA0E09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2024-11-21T20:26:12Z</dcterms:created>
  <dcterms:modified xsi:type="dcterms:W3CDTF">2024-11-21T20:26:54Z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2024-11-21T20:26:54Z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52f0c3e3-888d-462b-afa9-3b09626f3f65</vt:lpwstr>
  </property>
  <property fmtid="{D5CDD505-2E9C-101B-9397-08002B2CF9AE}" pid="8" name="MSIP_Label_ea60d57e-af5b-4752-ac57-3e4f28ca11dc_ContentBits">
    <vt:lpwstr>0</vt:lpwstr>
  </property>
</Properties>
</file>